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6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RUTLAND DR
Intersection ID: 5159209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6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RUTLAND DR
Intersection ID: 5159209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RUTLAND DR
Intersection ID: 5159209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6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RUTLAND DR
Intersection ID: 5159209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